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2" r:id="rId2"/>
    <p:sldId id="273" r:id="rId3"/>
    <p:sldId id="257" r:id="rId4"/>
    <p:sldId id="258" r:id="rId5"/>
    <p:sldId id="259" r:id="rId6"/>
    <p:sldId id="256" r:id="rId7"/>
    <p:sldId id="277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8" r:id="rId19"/>
    <p:sldId id="274" r:id="rId20"/>
    <p:sldId id="276" r:id="rId21"/>
    <p:sldId id="275" r:id="rId2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CCFF"/>
    <a:srgbClr val="00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fld id="{8A8F8282-489D-4C64-B274-D45813242AB6}" type="slidenum">
              <a:rPr lang="en-US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27697C-0800-4F15-AC67-A4785E018C4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3E7AA2-5A03-49EF-95C6-4F6243D81FF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E4B362-DCA1-41EE-8463-5E5120D2F01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fld id="{780B6011-0867-4F16-BACE-E4349F3D038C}" type="slidenum">
              <a:rPr lang="en-US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02C9DA-67D3-4A80-83CD-D6B65B49525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A73394-4711-4878-A180-DB3AFEC3A5A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464384-B5A6-4DFC-B125-40623B93D4A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7A9D22-FBCA-4E15-90B0-0B7C6A4C080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42F17B-DA88-47F6-9713-7AD99556D6B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ight Triangle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fld id="{FE928DCA-5415-4A08-B105-5ED6C5B92EF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45C75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45C75"/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045C75"/>
                </a:solidFill>
              </a:defRPr>
            </a:lvl1pPr>
          </a:lstStyle>
          <a:p>
            <a:fld id="{957AC2B4-5128-49DE-A62A-B76EBF47D835}" type="slidenum">
              <a:rPr lang="en-US"/>
              <a:pPr/>
              <a:t>‹#›</a:t>
            </a:fld>
            <a:endParaRPr lang="en-US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89" r:id="rId2"/>
    <p:sldLayoutId id="2147483698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9" r:id="rId9"/>
    <p:sldLayoutId id="2147483695" r:id="rId10"/>
    <p:sldLayoutId id="214748369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E:\VEdwards\Vals%20Toy\Brooklyn%20College\2012\Internet%20Safety%20Clips\Christina%20Long%205%20min.wmv" TargetMode="Externa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E:\VEdwards\Vals%20Toy\Brooklyn%20College\2012\Internet%20Safety%20Clips\predator.wmv" TargetMode="External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E:\VEdwards\Vals%20Toy\Brooklyn%20College\2012\Internet%20Safety%20Clips\Intellectual%20Property.wmv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E:\VEdwards\Vals%20Toy\Brooklyn%20College\2012\Internet%20Safety%20Clips\Malicious%20Code.wmv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E:\VEdwards\Vals%20Toy\Brooklyn%20College\2012\Internet%20Safety%20Clips\soccer%20girl.wmv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62000" y="1600200"/>
            <a:ext cx="7543800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80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Internet Safety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90600" y="3962400"/>
            <a:ext cx="6781800" cy="1752600"/>
          </a:xfrm>
        </p:spPr>
        <p:txBody>
          <a:bodyPr/>
          <a:lstStyle/>
          <a:p>
            <a:pPr marR="0" eaLnBrk="1" hangingPunct="1"/>
            <a:r>
              <a:rPr lang="en-US" smtClean="0"/>
              <a:t>Educ. 7215X</a:t>
            </a:r>
          </a:p>
          <a:p>
            <a:pPr marR="0" eaLnBrk="1" hangingPunct="1"/>
            <a:r>
              <a:rPr lang="en-US" smtClean="0"/>
              <a:t>Valrie Edwards, Instructor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TEMP8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TEMP8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TEMP9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TEMP9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TEMP9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TEMP9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TEMP1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Christina Long 5 min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066800" y="1143000"/>
            <a:ext cx="7086600" cy="5314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3" descr="TEMP10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redator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219200" y="1524000"/>
            <a:ext cx="6858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What are your thoughts?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57200"/>
            <a:ext cx="83820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7200" dirty="0" smtClean="0"/>
              <a:t>Intellectual Property</a:t>
            </a:r>
            <a:endParaRPr lang="en-US" sz="7200" dirty="0"/>
          </a:p>
        </p:txBody>
      </p:sp>
      <p:pic>
        <p:nvPicPr>
          <p:cNvPr id="4" name="Intellectual Property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219200" y="1752600"/>
            <a:ext cx="6858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534400" cy="1362456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z="8800" smtClean="0"/>
              <a:t>Table of Contents</a:t>
            </a:r>
            <a:endParaRPr sz="8800"/>
          </a:p>
        </p:txBody>
      </p:sp>
      <p:sp>
        <p:nvSpPr>
          <p:cNvPr id="6147" name="Content Placeholder 2"/>
          <p:cNvSpPr>
            <a:spLocks noGrp="1"/>
          </p:cNvSpPr>
          <p:nvPr>
            <p:ph type="body" idx="1"/>
          </p:nvPr>
        </p:nvSpPr>
        <p:spPr>
          <a:xfrm>
            <a:off x="530225" y="1676400"/>
            <a:ext cx="7772400" cy="4876800"/>
          </a:xfrm>
        </p:spPr>
        <p:txBody>
          <a:bodyPr/>
          <a:lstStyle/>
          <a:p>
            <a:pPr eaLnBrk="1" hangingPunct="1">
              <a:buFont typeface="Arial" charset="0"/>
              <a:buChar char="•"/>
            </a:pPr>
            <a:r>
              <a:rPr lang="en-US" sz="5400" smtClean="0"/>
              <a:t>Personal Safety</a:t>
            </a:r>
          </a:p>
          <a:p>
            <a:pPr eaLnBrk="1" hangingPunct="1">
              <a:buFont typeface="Arial" charset="0"/>
              <a:buChar char="•"/>
            </a:pPr>
            <a:r>
              <a:rPr lang="en-US" sz="5400" smtClean="0"/>
              <a:t>Social Networking</a:t>
            </a:r>
          </a:p>
          <a:p>
            <a:pPr eaLnBrk="1" hangingPunct="1">
              <a:buFont typeface="Arial" charset="0"/>
              <a:buChar char="•"/>
            </a:pPr>
            <a:r>
              <a:rPr lang="en-US" sz="5400" smtClean="0"/>
              <a:t>Cyber Predators</a:t>
            </a:r>
          </a:p>
          <a:p>
            <a:pPr eaLnBrk="1" hangingPunct="1">
              <a:buFont typeface="Arial" charset="0"/>
              <a:buChar char="•"/>
            </a:pPr>
            <a:r>
              <a:rPr lang="en-US" sz="5400" smtClean="0"/>
              <a:t>Intellectual Property</a:t>
            </a:r>
          </a:p>
          <a:p>
            <a:pPr eaLnBrk="1" hangingPunct="1">
              <a:buFont typeface="Arial" charset="0"/>
              <a:buChar char="•"/>
            </a:pPr>
            <a:r>
              <a:rPr lang="en-US" sz="5400" smtClean="0"/>
              <a:t>Malicious Code</a:t>
            </a:r>
            <a:endParaRPr lang="en-US" sz="16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57200"/>
            <a:ext cx="83820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7200" dirty="0" smtClean="0"/>
              <a:t>Malicious Code</a:t>
            </a:r>
            <a:endParaRPr lang="en-US" sz="7200" dirty="0"/>
          </a:p>
        </p:txBody>
      </p:sp>
      <p:pic>
        <p:nvPicPr>
          <p:cNvPr id="5" name="Malicious Code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219200" y="1600200"/>
            <a:ext cx="6858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8800" dirty="0" smtClean="0"/>
              <a:t>Reflections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TEMP6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TEMP6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 descr="TEMP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0"/>
            <a:ext cx="7851648" cy="18288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9600" dirty="0"/>
              <a:t>Soccer Girl</a:t>
            </a:r>
          </a:p>
        </p:txBody>
      </p:sp>
      <p:pic>
        <p:nvPicPr>
          <p:cNvPr id="5" name="soccer girl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219200" y="1905000"/>
            <a:ext cx="6858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What are your thoughts?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3" descr="TEMP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3" descr="TEMP7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192</TotalTime>
  <Words>39</Words>
  <Application>Microsoft Office PowerPoint</Application>
  <PresentationFormat>On-screen Show (4:3)</PresentationFormat>
  <Paragraphs>15</Paragraphs>
  <Slides>21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Calibri</vt:lpstr>
      <vt:lpstr>Constantia</vt:lpstr>
      <vt:lpstr>Wingdings 2</vt:lpstr>
      <vt:lpstr>Flow</vt:lpstr>
      <vt:lpstr>Slide 1</vt:lpstr>
      <vt:lpstr>Table of Contents</vt:lpstr>
      <vt:lpstr>Slide 3</vt:lpstr>
      <vt:lpstr>Slide 4</vt:lpstr>
      <vt:lpstr>Slide 5</vt:lpstr>
      <vt:lpstr>Soccer Girl</vt:lpstr>
      <vt:lpstr>What are your thoughts?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What are your thoughts?</vt:lpstr>
      <vt:lpstr>Intellectual Property</vt:lpstr>
      <vt:lpstr>Malicious Code</vt:lpstr>
      <vt:lpstr>Reflections</vt:lpstr>
    </vt:vector>
  </TitlesOfParts>
  <Company>New York City Department of Education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vedwards</dc:creator>
  <cp:lastModifiedBy>Brooklyn College</cp:lastModifiedBy>
  <cp:revision>32</cp:revision>
  <dcterms:created xsi:type="dcterms:W3CDTF">2009-07-29T18:21:55Z</dcterms:created>
  <dcterms:modified xsi:type="dcterms:W3CDTF">2012-08-07T20:26:03Z</dcterms:modified>
</cp:coreProperties>
</file>